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A4C-8177-49BD-971A-8D1871915AD1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51A6-B360-4B56-909D-A3E30BCF31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A4C-8177-49BD-971A-8D1871915AD1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51A6-B360-4B56-909D-A3E30BCF31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A4C-8177-49BD-971A-8D1871915AD1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51A6-B360-4B56-909D-A3E30BCF31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A4C-8177-49BD-971A-8D1871915AD1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51A6-B360-4B56-909D-A3E30BCF31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A4C-8177-49BD-971A-8D1871915AD1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51A6-B360-4B56-909D-A3E30BCF31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A4C-8177-49BD-971A-8D1871915AD1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51A6-B360-4B56-909D-A3E30BCF31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A4C-8177-49BD-971A-8D1871915AD1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51A6-B360-4B56-909D-A3E30BCF31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A4C-8177-49BD-971A-8D1871915AD1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51A6-B360-4B56-909D-A3E30BCF31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A4C-8177-49BD-971A-8D1871915AD1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51A6-B360-4B56-909D-A3E30BCF31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A4C-8177-49BD-971A-8D1871915AD1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51A6-B360-4B56-909D-A3E30BCF31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66A4C-8177-49BD-971A-8D1871915AD1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2DA51A6-B360-4B56-909D-A3E30BCF31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C66A4C-8177-49BD-971A-8D1871915AD1}" type="datetimeFigureOut">
              <a:rPr lang="en-US" smtClean="0"/>
              <a:pPr/>
              <a:t>9/16/2010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DA51A6-B360-4B56-909D-A3E30BCF315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7851648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IWBs in the Classroom: “What is it?” and “What can we do with it?”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800600"/>
            <a:ext cx="7854696" cy="1524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Dr BJ Gallagher</a:t>
            </a:r>
          </a:p>
          <a:p>
            <a:r>
              <a:rPr lang="en-US" sz="2800" dirty="0" smtClean="0"/>
              <a:t>September 23, 2010</a:t>
            </a:r>
          </a:p>
          <a:p>
            <a:r>
              <a:rPr lang="en-US" sz="2800" dirty="0" smtClean="0"/>
              <a:t>MATN Presentation</a:t>
            </a:r>
            <a:endParaRPr 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ways…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Brainstorming </a:t>
            </a:r>
          </a:p>
          <a:p>
            <a:r>
              <a:rPr lang="en-US" dirty="0" smtClean="0"/>
              <a:t>Take notes directly into PowerPoint presentations </a:t>
            </a:r>
          </a:p>
          <a:p>
            <a:r>
              <a:rPr lang="en-US" dirty="0" smtClean="0"/>
              <a:t>Reinforce skills by using on-line interactive web sites </a:t>
            </a:r>
          </a:p>
          <a:p>
            <a:r>
              <a:rPr lang="en-US" dirty="0" smtClean="0"/>
              <a:t>Creating a project calendar </a:t>
            </a:r>
          </a:p>
          <a:p>
            <a:r>
              <a:rPr lang="en-US" dirty="0" smtClean="0"/>
              <a:t>Teach editing skills using editing marks </a:t>
            </a:r>
          </a:p>
          <a:p>
            <a:r>
              <a:rPr lang="en-US" dirty="0" smtClean="0"/>
              <a:t>Use in the 6 trait writing process </a:t>
            </a:r>
          </a:p>
          <a:p>
            <a:r>
              <a:rPr lang="en-US" dirty="0" smtClean="0"/>
              <a:t>Use highlighter tool to highlight nouns, verbs, adjectives, etc. </a:t>
            </a:r>
          </a:p>
          <a:p>
            <a:r>
              <a:rPr lang="en-US" dirty="0" smtClean="0"/>
              <a:t>Use it with </a:t>
            </a:r>
            <a:r>
              <a:rPr lang="en-US" dirty="0" err="1" smtClean="0"/>
              <a:t>Kidspiration</a:t>
            </a:r>
            <a:r>
              <a:rPr lang="en-US" dirty="0" smtClean="0"/>
              <a:t> or Inspiration </a:t>
            </a:r>
          </a:p>
          <a:p>
            <a:r>
              <a:rPr lang="en-US" dirty="0" smtClean="0"/>
              <a:t>Teaching students how to navigate the Internet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 ways….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3200" dirty="0" smtClean="0"/>
              <a:t>Illustrate and write a book as a class. Use the record feature to narrate the text. </a:t>
            </a:r>
          </a:p>
          <a:p>
            <a:r>
              <a:rPr lang="en-US" sz="3200" dirty="0" smtClean="0"/>
              <a:t>Use the </a:t>
            </a:r>
            <a:r>
              <a:rPr lang="en-US" sz="3200" dirty="0" err="1" smtClean="0"/>
              <a:t>Interwrite</a:t>
            </a:r>
            <a:r>
              <a:rPr lang="en-US" sz="3200" dirty="0" smtClean="0"/>
              <a:t> software to create lessons in advance at home or at school. Then save them for future use or to be shared with other teachers </a:t>
            </a:r>
          </a:p>
          <a:p>
            <a:r>
              <a:rPr lang="en-US" sz="3200" dirty="0" smtClean="0"/>
              <a:t>Diagramming activities </a:t>
            </a:r>
          </a:p>
          <a:p>
            <a:r>
              <a:rPr lang="en-US" sz="3200" dirty="0" smtClean="0"/>
              <a:t>Teaching steps to a math problem. </a:t>
            </a:r>
          </a:p>
          <a:p>
            <a:r>
              <a:rPr lang="en-US" sz="3200" dirty="0" smtClean="0"/>
              <a:t>Have students share projects during Parent/Teacher/Student conferences </a:t>
            </a:r>
          </a:p>
          <a:p>
            <a:r>
              <a:rPr lang="en-US" sz="3200" dirty="0" smtClean="0"/>
              <a:t>Graphics and charts with ESL learners and special </a:t>
            </a:r>
            <a:r>
              <a:rPr lang="en-US" sz="3200" dirty="0" smtClean="0"/>
              <a:t>education </a:t>
            </a:r>
            <a:r>
              <a:rPr lang="en-US" sz="3200" dirty="0" smtClean="0"/>
              <a:t>students. </a:t>
            </a:r>
          </a:p>
          <a:p>
            <a:r>
              <a:rPr lang="en-US" sz="3200" dirty="0" smtClean="0"/>
              <a:t>Teaching vocabulary </a:t>
            </a:r>
          </a:p>
          <a:p>
            <a:r>
              <a:rPr lang="en-US" sz="3200" dirty="0" smtClean="0"/>
              <a:t>Electronic Word Wall </a:t>
            </a:r>
          </a:p>
          <a:p>
            <a:r>
              <a:rPr lang="en-US" sz="3200" dirty="0" smtClean="0"/>
              <a:t>End each day by having students write one thing that they learned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IWBs (Interactive Whiteboards)</a:t>
            </a:r>
          </a:p>
          <a:p>
            <a:r>
              <a:rPr lang="en-US" dirty="0" smtClean="0"/>
              <a:t>Consider care and presentation tips</a:t>
            </a:r>
          </a:p>
          <a:p>
            <a:r>
              <a:rPr lang="en-US" dirty="0" smtClean="0"/>
              <a:t>Develop an integration plan for the differentiated classroom</a:t>
            </a:r>
          </a:p>
          <a:p>
            <a:r>
              <a:rPr lang="en-US" dirty="0" smtClean="0"/>
              <a:t>Explore free resources </a:t>
            </a:r>
          </a:p>
          <a:p>
            <a:r>
              <a:rPr lang="en-US" dirty="0" smtClean="0"/>
              <a:t>Seek new approaches to increasing student motivation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IWBs?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Presentation device that interfaces with a computer and data projector, creating a large computer image displayed on its surface</a:t>
            </a:r>
          </a:p>
          <a:p>
            <a:endParaRPr lang="en-US" dirty="0" smtClean="0"/>
          </a:p>
          <a:p>
            <a:r>
              <a:rPr lang="en-US" dirty="0" smtClean="0"/>
              <a:t>Technology easily is integrated into a classroom addressing the needs of all learners</a:t>
            </a:r>
          </a:p>
          <a:p>
            <a:endParaRPr lang="en-US" dirty="0" smtClean="0"/>
          </a:p>
          <a:p>
            <a:r>
              <a:rPr lang="en-US" dirty="0" smtClean="0"/>
              <a:t>Can accommodate multiple learning preferences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Bell(2002) looked at the impact of IWBs on students with and without disabilities.</a:t>
            </a:r>
          </a:p>
          <a:p>
            <a:r>
              <a:rPr lang="en-US" dirty="0" smtClean="0"/>
              <a:t>Discovered “statistically significant improvement in student attitudes toward both using computers in instruction and towards writing instruction.”</a:t>
            </a:r>
          </a:p>
          <a:p>
            <a:r>
              <a:rPr lang="en-US" dirty="0" smtClean="0"/>
              <a:t>Observed the IWB as a “kid magnet”</a:t>
            </a:r>
          </a:p>
          <a:p>
            <a:r>
              <a:rPr lang="en-US" dirty="0" smtClean="0"/>
              <a:t>Students intrigued by board’s features and interactivity.</a:t>
            </a:r>
          </a:p>
          <a:p>
            <a:r>
              <a:rPr lang="en-US" dirty="0" smtClean="0"/>
              <a:t>Eliminated both chalk dust and dry-erase marker smells</a:t>
            </a:r>
          </a:p>
          <a:p>
            <a:r>
              <a:rPr lang="en-US" dirty="0" smtClean="0"/>
              <a:t>“Research indicates that students respond to displays where color is employed.”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smtClean="0"/>
              <a:t>Tips for Teaching with an IWB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Practice…</a:t>
            </a:r>
          </a:p>
          <a:p>
            <a:pPr>
              <a:buNone/>
            </a:pPr>
            <a:r>
              <a:rPr lang="en-US" dirty="0" smtClean="0"/>
              <a:t>Use the board and software before the lesson.</a:t>
            </a:r>
          </a:p>
          <a:p>
            <a:pPr>
              <a:buNone/>
            </a:pPr>
            <a:r>
              <a:rPr lang="en-US" dirty="0" smtClean="0"/>
              <a:t>Let students explore the board and software.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Prepare</a:t>
            </a:r>
          </a:p>
          <a:p>
            <a:pPr>
              <a:buNone/>
            </a:pPr>
            <a:r>
              <a:rPr lang="en-US" dirty="0" smtClean="0"/>
              <a:t>Keep files where you can find them.</a:t>
            </a:r>
          </a:p>
          <a:p>
            <a:pPr>
              <a:buNone/>
            </a:pPr>
            <a:r>
              <a:rPr lang="en-US" dirty="0" smtClean="0"/>
              <a:t>Check colors and writing size from various points around the room.</a:t>
            </a:r>
          </a:p>
          <a:p>
            <a:pPr>
              <a:buNone/>
            </a:pPr>
            <a:r>
              <a:rPr lang="en-US" dirty="0" smtClean="0"/>
              <a:t>Recalibrate board each morning and afternoon.</a:t>
            </a:r>
          </a:p>
          <a:p>
            <a:pPr>
              <a:buNone/>
            </a:pPr>
            <a:r>
              <a:rPr lang="en-US" dirty="0" smtClean="0"/>
              <a:t>Check to make sure students can comfortably reach most of the board.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Teaching with an IWB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Proceed….</a:t>
            </a:r>
          </a:p>
          <a:p>
            <a:pPr>
              <a:buNone/>
            </a:pPr>
            <a:r>
              <a:rPr lang="en-US" dirty="0" smtClean="0"/>
              <a:t>Use the touch screen to navigate software not the computer.</a:t>
            </a:r>
          </a:p>
          <a:p>
            <a:pPr>
              <a:buNone/>
            </a:pPr>
            <a:r>
              <a:rPr lang="en-US" dirty="0" smtClean="0"/>
              <a:t>Pace yourself…technology increase efficiency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Use a tool to develop higher level thinking skills not just as an add-on to your curriculum.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Points to consider when teaching with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886200"/>
          </a:xfrm>
        </p:spPr>
        <p:txBody>
          <a:bodyPr>
            <a:normAutofit/>
          </a:bodyPr>
          <a:lstStyle/>
          <a:p>
            <a:r>
              <a:rPr lang="en-US" dirty="0" smtClean="0"/>
              <a:t>Keep foods and drinks away from the computer!</a:t>
            </a:r>
          </a:p>
          <a:p>
            <a:r>
              <a:rPr lang="en-US" dirty="0" smtClean="0"/>
              <a:t>Watch out for electrical cords. Cover as needed.</a:t>
            </a:r>
          </a:p>
          <a:p>
            <a:r>
              <a:rPr lang="en-US" dirty="0" smtClean="0"/>
              <a:t>Make sure students are not looking into the projector…bad for eyes.</a:t>
            </a:r>
          </a:p>
          <a:p>
            <a:r>
              <a:rPr lang="en-US" dirty="0" smtClean="0"/>
              <a:t>Check the projector arm…can really hurt your head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r>
              <a:rPr lang="en-US" dirty="0" smtClean="0">
                <a:sym typeface="Wingdings" pitchFamily="2" charset="2"/>
              </a:rPr>
              <a:t>Make sure you know what to use and not use on the board…especially students…pens/no pens.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points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Wingdings" pitchFamily="2" charset="2"/>
              </a:rPr>
              <a:t>Check your lighting…natural light can be a bear and not easily visible.</a:t>
            </a:r>
          </a:p>
          <a:p>
            <a:r>
              <a:rPr lang="en-US" dirty="0" smtClean="0"/>
              <a:t>Avoid having your back to your students.</a:t>
            </a:r>
          </a:p>
          <a:p>
            <a:r>
              <a:rPr lang="en-US" dirty="0" smtClean="0"/>
              <a:t>Avoid making shadows on your IWB.</a:t>
            </a:r>
          </a:p>
          <a:p>
            <a:r>
              <a:rPr lang="en-US" dirty="0" smtClean="0">
                <a:sym typeface="Wingdings" pitchFamily="2" charset="2"/>
              </a:rPr>
              <a:t>Wall mounted speakers make it easiest to hear at all points around the room.</a:t>
            </a:r>
          </a:p>
          <a:p>
            <a:r>
              <a:rPr lang="en-US" dirty="0" smtClean="0">
                <a:sym typeface="Wingdings" pitchFamily="2" charset="2"/>
              </a:rPr>
              <a:t>Environment around the IWB is clear and easily accessible by all.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0574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Ways to use Interactive Whiteboards in the Classroom (from the Instructional Technology Department of the Wichita Public Schools):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Save lessons to present to students who were absent </a:t>
            </a:r>
          </a:p>
          <a:p>
            <a:r>
              <a:rPr lang="en-US" dirty="0" smtClean="0"/>
              <a:t>Create video files to teach a software application, a lesson, or as a review to be posted to the server or web. Example- How to create a graph in Excel or hoe to burn a projects to </a:t>
            </a:r>
            <a:r>
              <a:rPr lang="en-US" dirty="0" err="1" smtClean="0"/>
              <a:t>cds</a:t>
            </a:r>
            <a:r>
              <a:rPr lang="en-US" dirty="0" smtClean="0"/>
              <a:t> </a:t>
            </a:r>
          </a:p>
          <a:p>
            <a:r>
              <a:rPr lang="en-US" dirty="0" smtClean="0"/>
              <a:t>Use the built in maps to teach continents, oceans, countries, or states and capitals. </a:t>
            </a:r>
          </a:p>
          <a:p>
            <a:r>
              <a:rPr lang="en-US" dirty="0" smtClean="0"/>
              <a:t>Present presentations created by student or teacher </a:t>
            </a:r>
          </a:p>
          <a:p>
            <a:r>
              <a:rPr lang="en-US" dirty="0" smtClean="0"/>
              <a:t>Have students create e-folios including samples of their work and narration </a:t>
            </a:r>
          </a:p>
          <a:p>
            <a:r>
              <a:rPr lang="en-US" dirty="0" smtClean="0"/>
              <a:t>Digital storytelling </a:t>
            </a:r>
          </a:p>
          <a:p>
            <a:r>
              <a:rPr lang="en-US" dirty="0" smtClean="0"/>
              <a:t>Teach whole group computer or keyboarding skills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204</TotalTime>
  <Words>674</Words>
  <Application>Microsoft Office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IWBs in the Classroom: “What is it?” and “What can we do with it?”  </vt:lpstr>
      <vt:lpstr>Objectives</vt:lpstr>
      <vt:lpstr>What are IWBs?</vt:lpstr>
      <vt:lpstr>Research</vt:lpstr>
      <vt:lpstr>Tips for Teaching with an IWB</vt:lpstr>
      <vt:lpstr>Tips for Teaching with an IWB</vt:lpstr>
      <vt:lpstr>Points to consider when teaching with technology</vt:lpstr>
      <vt:lpstr>More points to consider</vt:lpstr>
      <vt:lpstr>Ways to use Interactive Whiteboards in the Classroom (from the Instructional Technology Department of the Wichita Public Schools): </vt:lpstr>
      <vt:lpstr>More ways…</vt:lpstr>
      <vt:lpstr>Even more ways….</vt:lpstr>
    </vt:vector>
  </TitlesOfParts>
  <Company>The Gallagher Group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IWBs in the Classroom: “What is it?” and “What can we do with it?”</dc:title>
  <dc:creator>BJG</dc:creator>
  <cp:lastModifiedBy>BJG</cp:lastModifiedBy>
  <cp:revision>18</cp:revision>
  <dcterms:created xsi:type="dcterms:W3CDTF">2010-09-15T15:37:32Z</dcterms:created>
  <dcterms:modified xsi:type="dcterms:W3CDTF">2010-09-16T16:06:43Z</dcterms:modified>
</cp:coreProperties>
</file>